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97" d="100"/>
          <a:sy n="97" d="100"/>
        </p:scale>
        <p:origin x="-1232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4" Type="http://schemas.openxmlformats.org/officeDocument/2006/relationships/slide" Target="slides/slide3.xml"/><Relationship Id="rId10" Type="http://schemas.openxmlformats.org/officeDocument/2006/relationships/theme" Target="theme/theme1.xml"/><Relationship Id="rId5" Type="http://schemas.openxmlformats.org/officeDocument/2006/relationships/slide" Target="slides/slide4.xml"/><Relationship Id="rId7" Type="http://schemas.openxmlformats.org/officeDocument/2006/relationships/printerSettings" Target="printerSettings/printerSettings1.bin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9" Type="http://schemas.openxmlformats.org/officeDocument/2006/relationships/viewProps" Target="viewProps.xml"/><Relationship Id="rId3" Type="http://schemas.openxmlformats.org/officeDocument/2006/relationships/slide" Target="slides/slide2.xml"/><Relationship Id="rId6" Type="http://schemas.openxmlformats.org/officeDocument/2006/relationships/slide" Target="slides/slide5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3.5.2011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3.5.2011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3.5.2011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3.5.2011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3.5.2011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3.5.2011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3.5.2011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3.5.2011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3.5.2011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3.5.2011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3.5.2011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3.5.2011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03</a:t>
            </a:r>
            <a:r>
              <a:rPr lang="en-US" dirty="0" smtClean="0"/>
              <a:t>.05.11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Scrumm</a:t>
            </a:r>
            <a:r>
              <a:rPr lang="en-US" dirty="0" smtClean="0"/>
              <a:t> meeting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Delivered the car</a:t>
            </a:r>
          </a:p>
          <a:p>
            <a:pPr marL="0" indent="0">
              <a:buNone/>
            </a:pPr>
            <a:endParaRPr lang="en-US" sz="2000" dirty="0" smtClean="0"/>
          </a:p>
          <a:p>
            <a:pPr marL="0" indent="0">
              <a:buNone/>
            </a:pPr>
            <a:endParaRPr lang="en-US" sz="2000" dirty="0" smtClean="0"/>
          </a:p>
          <a:p>
            <a:r>
              <a:rPr lang="en-US" sz="2000" dirty="0" smtClean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Place encoders</a:t>
            </a:r>
          </a:p>
          <a:p>
            <a:r>
              <a:rPr lang="en-US" sz="2000" dirty="0" smtClean="0"/>
              <a:t>Work on top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Finished 12V board</a:t>
            </a:r>
          </a:p>
          <a:p>
            <a:r>
              <a:rPr lang="en-US" sz="2000" dirty="0" smtClean="0"/>
              <a:t>Started on the amplifier</a:t>
            </a:r>
          </a:p>
          <a:p>
            <a:endParaRPr lang="en-US" sz="2000" dirty="0" smtClean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err="1" smtClean="0"/>
              <a:t>Cuircit</a:t>
            </a:r>
            <a:r>
              <a:rPr lang="en-US" sz="2000" dirty="0" smtClean="0"/>
              <a:t> rack</a:t>
            </a:r>
          </a:p>
          <a:p>
            <a:r>
              <a:rPr lang="en-US" sz="2000" dirty="0" smtClean="0"/>
              <a:t>Migrate to new version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Install </a:t>
            </a:r>
            <a:r>
              <a:rPr lang="en-US" sz="2000" dirty="0" err="1" smtClean="0"/>
              <a:t>linux</a:t>
            </a:r>
            <a:r>
              <a:rPr lang="en-US" sz="2000" dirty="0" smtClean="0"/>
              <a:t> and open CV</a:t>
            </a:r>
          </a:p>
          <a:p>
            <a:r>
              <a:rPr lang="en-US" sz="2000" dirty="0" smtClean="0"/>
              <a:t>Working on error detection</a:t>
            </a:r>
          </a:p>
          <a:p>
            <a:r>
              <a:rPr lang="en-US" sz="2000" dirty="0" smtClean="0"/>
              <a:t>Worked on mapping</a:t>
            </a:r>
            <a:endParaRPr lang="en-US" sz="2000" dirty="0" smtClean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Get camera </a:t>
            </a:r>
          </a:p>
          <a:p>
            <a:r>
              <a:rPr lang="en-US" sz="2000" dirty="0" smtClean="0"/>
              <a:t>Continue on error detection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Worked on mapping</a:t>
            </a:r>
          </a:p>
          <a:p>
            <a:r>
              <a:rPr lang="en-US" sz="2000" dirty="0" smtClean="0"/>
              <a:t>Got a place </a:t>
            </a:r>
          </a:p>
          <a:p>
            <a:r>
              <a:rPr lang="en-US" sz="2000" dirty="0" smtClean="0"/>
              <a:t>Working on motor control</a:t>
            </a:r>
          </a:p>
          <a:p>
            <a:r>
              <a:rPr lang="en-US" sz="2000" dirty="0" smtClean="0"/>
              <a:t>Working on </a:t>
            </a:r>
            <a:r>
              <a:rPr lang="en-US" sz="2000" dirty="0" err="1" smtClean="0"/>
              <a:t>gui</a:t>
            </a:r>
            <a:endParaRPr lang="en-US" sz="2000" dirty="0" smtClean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Continue on </a:t>
            </a:r>
            <a:r>
              <a:rPr lang="en-US" sz="2000" smtClean="0"/>
              <a:t>motor control</a:t>
            </a:r>
            <a:endParaRPr lang="en-US" sz="2000" dirty="0" smtClean="0"/>
          </a:p>
          <a:p>
            <a:r>
              <a:rPr lang="en-US" sz="2000" dirty="0" smtClean="0"/>
              <a:t>Continue in </a:t>
            </a:r>
            <a:r>
              <a:rPr lang="en-US" sz="2000" dirty="0" err="1" smtClean="0"/>
              <a:t>gui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100</TotalTime>
  <Words>90</Words>
  <Application>Microsoft Macintosh PowerPoint</Application>
  <PresentationFormat>On-screen Show (4:3)</PresentationFormat>
  <Paragraphs>38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03.05.11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Rafn Camillusson</cp:lastModifiedBy>
  <cp:revision>10</cp:revision>
  <dcterms:created xsi:type="dcterms:W3CDTF">2011-01-25T16:03:47Z</dcterms:created>
  <dcterms:modified xsi:type="dcterms:W3CDTF">2011-05-03T09:17:53Z</dcterms:modified>
</cp:coreProperties>
</file>

<file path=docProps/thumbnail.jpeg>
</file>