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 snapToObjects="1">
      <p:cViewPr>
        <p:scale>
          <a:sx n="76" d="100"/>
          <a:sy n="76" d="100"/>
        </p:scale>
        <p:origin x="-1194" y="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5" Type="http://schemas.openxmlformats.org/officeDocument/2006/relationships/slide" Target="slides/slide4.xml"/><Relationship Id="rId10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theme" Target="theme/theme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is-I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is-I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DBDCF6-E5AB-B341-9485-AC94451375C2}" type="datetimeFigureOut">
              <a:rPr lang="en-US" smtClean="0"/>
              <a:t>3/7/2011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B6F044-9B61-FE4A-9B4E-B2611D41488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1808696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s-I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is-IS" smtClean="0"/>
              <a:t>Click to edit Master text styles</a:t>
            </a:r>
          </a:p>
          <a:p>
            <a:pPr lvl="1"/>
            <a:r>
              <a:rPr lang="is-IS" smtClean="0"/>
              <a:t>Second level</a:t>
            </a:r>
          </a:p>
          <a:p>
            <a:pPr lvl="2"/>
            <a:r>
              <a:rPr lang="is-IS" smtClean="0"/>
              <a:t>Third level</a:t>
            </a:r>
          </a:p>
          <a:p>
            <a:pPr lvl="3"/>
            <a:r>
              <a:rPr lang="is-IS" smtClean="0"/>
              <a:t>Fourth level</a:t>
            </a:r>
          </a:p>
          <a:p>
            <a:pPr lvl="4"/>
            <a:r>
              <a:rPr lang="is-I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DBDCF6-E5AB-B341-9485-AC94451375C2}" type="datetimeFigureOut">
              <a:rPr lang="en-US" smtClean="0"/>
              <a:t>3/7/2011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B6F044-9B61-FE4A-9B4E-B2611D41488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7540152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is-I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is-IS" smtClean="0"/>
              <a:t>Click to edit Master text styles</a:t>
            </a:r>
          </a:p>
          <a:p>
            <a:pPr lvl="1"/>
            <a:r>
              <a:rPr lang="is-IS" smtClean="0"/>
              <a:t>Second level</a:t>
            </a:r>
          </a:p>
          <a:p>
            <a:pPr lvl="2"/>
            <a:r>
              <a:rPr lang="is-IS" smtClean="0"/>
              <a:t>Third level</a:t>
            </a:r>
          </a:p>
          <a:p>
            <a:pPr lvl="3"/>
            <a:r>
              <a:rPr lang="is-IS" smtClean="0"/>
              <a:t>Fourth level</a:t>
            </a:r>
          </a:p>
          <a:p>
            <a:pPr lvl="4"/>
            <a:r>
              <a:rPr lang="is-I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DBDCF6-E5AB-B341-9485-AC94451375C2}" type="datetimeFigureOut">
              <a:rPr lang="en-US" smtClean="0"/>
              <a:t>3/7/2011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B6F044-9B61-FE4A-9B4E-B2611D41488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2112435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s-I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is-IS" smtClean="0"/>
              <a:t>Click to edit Master text styles</a:t>
            </a:r>
          </a:p>
          <a:p>
            <a:pPr lvl="1"/>
            <a:r>
              <a:rPr lang="is-IS" smtClean="0"/>
              <a:t>Second level</a:t>
            </a:r>
          </a:p>
          <a:p>
            <a:pPr lvl="2"/>
            <a:r>
              <a:rPr lang="is-IS" smtClean="0"/>
              <a:t>Third level</a:t>
            </a:r>
          </a:p>
          <a:p>
            <a:pPr lvl="3"/>
            <a:r>
              <a:rPr lang="is-IS" smtClean="0"/>
              <a:t>Fourth level</a:t>
            </a:r>
          </a:p>
          <a:p>
            <a:pPr lvl="4"/>
            <a:r>
              <a:rPr lang="is-I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DBDCF6-E5AB-B341-9485-AC94451375C2}" type="datetimeFigureOut">
              <a:rPr lang="en-US" smtClean="0"/>
              <a:t>3/7/2011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B6F044-9B61-FE4A-9B4E-B2611D41488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0606695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is-I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is-I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DBDCF6-E5AB-B341-9485-AC94451375C2}" type="datetimeFigureOut">
              <a:rPr lang="en-US" smtClean="0"/>
              <a:t>3/7/2011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B6F044-9B61-FE4A-9B4E-B2611D41488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545026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s-I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is-IS" smtClean="0"/>
              <a:t>Click to edit Master text styles</a:t>
            </a:r>
          </a:p>
          <a:p>
            <a:pPr lvl="1"/>
            <a:r>
              <a:rPr lang="is-IS" smtClean="0"/>
              <a:t>Second level</a:t>
            </a:r>
          </a:p>
          <a:p>
            <a:pPr lvl="2"/>
            <a:r>
              <a:rPr lang="is-IS" smtClean="0"/>
              <a:t>Third level</a:t>
            </a:r>
          </a:p>
          <a:p>
            <a:pPr lvl="3"/>
            <a:r>
              <a:rPr lang="is-IS" smtClean="0"/>
              <a:t>Fourth level</a:t>
            </a:r>
          </a:p>
          <a:p>
            <a:pPr lvl="4"/>
            <a:r>
              <a:rPr lang="is-I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is-IS" smtClean="0"/>
              <a:t>Click to edit Master text styles</a:t>
            </a:r>
          </a:p>
          <a:p>
            <a:pPr lvl="1"/>
            <a:r>
              <a:rPr lang="is-IS" smtClean="0"/>
              <a:t>Second level</a:t>
            </a:r>
          </a:p>
          <a:p>
            <a:pPr lvl="2"/>
            <a:r>
              <a:rPr lang="is-IS" smtClean="0"/>
              <a:t>Third level</a:t>
            </a:r>
          </a:p>
          <a:p>
            <a:pPr lvl="3"/>
            <a:r>
              <a:rPr lang="is-IS" smtClean="0"/>
              <a:t>Fourth level</a:t>
            </a:r>
          </a:p>
          <a:p>
            <a:pPr lvl="4"/>
            <a:r>
              <a:rPr lang="is-I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DBDCF6-E5AB-B341-9485-AC94451375C2}" type="datetimeFigureOut">
              <a:rPr lang="en-US" smtClean="0"/>
              <a:t>3/7/2011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B6F044-9B61-FE4A-9B4E-B2611D41488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9350983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is-I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is-I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is-IS" smtClean="0"/>
              <a:t>Click to edit Master text styles</a:t>
            </a:r>
          </a:p>
          <a:p>
            <a:pPr lvl="1"/>
            <a:r>
              <a:rPr lang="is-IS" smtClean="0"/>
              <a:t>Second level</a:t>
            </a:r>
          </a:p>
          <a:p>
            <a:pPr lvl="2"/>
            <a:r>
              <a:rPr lang="is-IS" smtClean="0"/>
              <a:t>Third level</a:t>
            </a:r>
          </a:p>
          <a:p>
            <a:pPr lvl="3"/>
            <a:r>
              <a:rPr lang="is-IS" smtClean="0"/>
              <a:t>Fourth level</a:t>
            </a:r>
          </a:p>
          <a:p>
            <a:pPr lvl="4"/>
            <a:r>
              <a:rPr lang="is-I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is-I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is-IS" smtClean="0"/>
              <a:t>Click to edit Master text styles</a:t>
            </a:r>
          </a:p>
          <a:p>
            <a:pPr lvl="1"/>
            <a:r>
              <a:rPr lang="is-IS" smtClean="0"/>
              <a:t>Second level</a:t>
            </a:r>
          </a:p>
          <a:p>
            <a:pPr lvl="2"/>
            <a:r>
              <a:rPr lang="is-IS" smtClean="0"/>
              <a:t>Third level</a:t>
            </a:r>
          </a:p>
          <a:p>
            <a:pPr lvl="3"/>
            <a:r>
              <a:rPr lang="is-IS" smtClean="0"/>
              <a:t>Fourth level</a:t>
            </a:r>
          </a:p>
          <a:p>
            <a:pPr lvl="4"/>
            <a:r>
              <a:rPr lang="is-I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DBDCF6-E5AB-B341-9485-AC94451375C2}" type="datetimeFigureOut">
              <a:rPr lang="en-US" smtClean="0"/>
              <a:t>3/7/2011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B6F044-9B61-FE4A-9B4E-B2611D41488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9221510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s-I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DBDCF6-E5AB-B341-9485-AC94451375C2}" type="datetimeFigureOut">
              <a:rPr lang="en-US" smtClean="0"/>
              <a:t>3/7/2011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B6F044-9B61-FE4A-9B4E-B2611D41488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9909281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DBDCF6-E5AB-B341-9485-AC94451375C2}" type="datetimeFigureOut">
              <a:rPr lang="en-US" smtClean="0"/>
              <a:t>3/7/2011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B6F044-9B61-FE4A-9B4E-B2611D41488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1224395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is-I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is-IS" smtClean="0"/>
              <a:t>Click to edit Master text styles</a:t>
            </a:r>
          </a:p>
          <a:p>
            <a:pPr lvl="1"/>
            <a:r>
              <a:rPr lang="is-IS" smtClean="0"/>
              <a:t>Second level</a:t>
            </a:r>
          </a:p>
          <a:p>
            <a:pPr lvl="2"/>
            <a:r>
              <a:rPr lang="is-IS" smtClean="0"/>
              <a:t>Third level</a:t>
            </a:r>
          </a:p>
          <a:p>
            <a:pPr lvl="3"/>
            <a:r>
              <a:rPr lang="is-IS" smtClean="0"/>
              <a:t>Fourth level</a:t>
            </a:r>
          </a:p>
          <a:p>
            <a:pPr lvl="4"/>
            <a:r>
              <a:rPr lang="is-I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is-I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DBDCF6-E5AB-B341-9485-AC94451375C2}" type="datetimeFigureOut">
              <a:rPr lang="en-US" smtClean="0"/>
              <a:t>3/7/2011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B6F044-9B61-FE4A-9B4E-B2611D41488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334828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is-I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is-I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DBDCF6-E5AB-B341-9485-AC94451375C2}" type="datetimeFigureOut">
              <a:rPr lang="en-US" smtClean="0"/>
              <a:t>3/7/2011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B6F044-9B61-FE4A-9B4E-B2611D41488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3412521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is-I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is-IS" smtClean="0"/>
              <a:t>Click to edit Master text styles</a:t>
            </a:r>
          </a:p>
          <a:p>
            <a:pPr lvl="1"/>
            <a:r>
              <a:rPr lang="is-IS" smtClean="0"/>
              <a:t>Second level</a:t>
            </a:r>
          </a:p>
          <a:p>
            <a:pPr lvl="2"/>
            <a:r>
              <a:rPr lang="is-IS" smtClean="0"/>
              <a:t>Third level</a:t>
            </a:r>
          </a:p>
          <a:p>
            <a:pPr lvl="3"/>
            <a:r>
              <a:rPr lang="is-IS" smtClean="0"/>
              <a:t>Fourth level</a:t>
            </a:r>
          </a:p>
          <a:p>
            <a:pPr lvl="4"/>
            <a:r>
              <a:rPr lang="is-I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8DBDCF6-E5AB-B341-9485-AC94451375C2}" type="datetimeFigureOut">
              <a:rPr lang="en-US" smtClean="0"/>
              <a:t>3/7/2011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4B6F044-9B61-FE4A-9B4E-B2611D41488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5904508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07.03.11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 smtClean="0"/>
              <a:t>Scrum meeting</a:t>
            </a: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102159028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Mechanical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sz="2000" dirty="0" smtClean="0"/>
              <a:t>Done.</a:t>
            </a:r>
          </a:p>
          <a:p>
            <a:r>
              <a:rPr lang="en-US" sz="2000" dirty="0"/>
              <a:t>T</a:t>
            </a:r>
            <a:r>
              <a:rPr lang="en-US" sz="2000" dirty="0" smtClean="0"/>
              <a:t>est </a:t>
            </a:r>
            <a:r>
              <a:rPr lang="en-US" sz="2000" dirty="0" smtClean="0"/>
              <a:t>stand and finding test </a:t>
            </a:r>
            <a:r>
              <a:rPr lang="en-US" sz="2000" dirty="0" smtClean="0"/>
              <a:t>area finished.</a:t>
            </a:r>
            <a:endParaRPr lang="en-US" sz="2000" dirty="0" smtClean="0"/>
          </a:p>
          <a:p>
            <a:r>
              <a:rPr lang="en-US" sz="2000" dirty="0" smtClean="0"/>
              <a:t>Positioning the sensors done.</a:t>
            </a:r>
            <a:endParaRPr lang="en-US" sz="2000" dirty="0" smtClean="0"/>
          </a:p>
          <a:p>
            <a:r>
              <a:rPr lang="en-US" sz="2000" dirty="0" smtClean="0"/>
              <a:t>Working on the final </a:t>
            </a:r>
            <a:r>
              <a:rPr lang="en-US" sz="2000" dirty="0" smtClean="0"/>
              <a:t>design mostly done.</a:t>
            </a:r>
            <a:endParaRPr lang="en-US" sz="2000" dirty="0" smtClean="0"/>
          </a:p>
          <a:p>
            <a:endParaRPr lang="en-US" sz="2000" dirty="0" smtClean="0"/>
          </a:p>
          <a:p>
            <a:r>
              <a:rPr lang="en-US" sz="2000" dirty="0"/>
              <a:t>What to do</a:t>
            </a:r>
            <a:r>
              <a:rPr lang="en-US" sz="2000" dirty="0" smtClean="0"/>
              <a:t>?</a:t>
            </a:r>
          </a:p>
          <a:p>
            <a:r>
              <a:rPr lang="en-US" sz="2000" dirty="0" smtClean="0"/>
              <a:t>Finish the design of the final movement parts.</a:t>
            </a:r>
            <a:endParaRPr lang="en-US" sz="2000" dirty="0"/>
          </a:p>
          <a:p>
            <a:r>
              <a:rPr lang="en-US" sz="2000" dirty="0" smtClean="0"/>
              <a:t>Work </a:t>
            </a:r>
            <a:r>
              <a:rPr lang="en-US" sz="2000" dirty="0"/>
              <a:t>on the final design.</a:t>
            </a:r>
          </a:p>
        </p:txBody>
      </p:sp>
    </p:spTree>
    <p:extLst>
      <p:ext uri="{BB962C8B-B14F-4D97-AF65-F5344CB8AC3E}">
        <p14:creationId xmlns:p14="http://schemas.microsoft.com/office/powerpoint/2010/main" val="49171338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Electrical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sz="2000" dirty="0"/>
              <a:t>Done.</a:t>
            </a:r>
          </a:p>
          <a:p>
            <a:r>
              <a:rPr lang="is-IS" sz="2000" dirty="0" smtClean="0"/>
              <a:t>Emegency button installed.</a:t>
            </a:r>
          </a:p>
          <a:p>
            <a:r>
              <a:rPr lang="is-IS" sz="2000" dirty="0" smtClean="0"/>
              <a:t>24 and 12v has been designed.</a:t>
            </a:r>
            <a:endParaRPr lang="en-US" sz="2000" dirty="0"/>
          </a:p>
          <a:p>
            <a:endParaRPr lang="en-US" sz="2000" dirty="0"/>
          </a:p>
          <a:p>
            <a:r>
              <a:rPr lang="en-US" sz="2000" dirty="0"/>
              <a:t>What to do</a:t>
            </a:r>
            <a:r>
              <a:rPr lang="en-US" sz="2000" dirty="0" smtClean="0"/>
              <a:t>?</a:t>
            </a:r>
            <a:endParaRPr lang="en-US" sz="2000" dirty="0" smtClean="0"/>
          </a:p>
        </p:txBody>
      </p:sp>
    </p:spTree>
    <p:extLst>
      <p:ext uri="{BB962C8B-B14F-4D97-AF65-F5344CB8AC3E}">
        <p14:creationId xmlns:p14="http://schemas.microsoft.com/office/powerpoint/2010/main" val="1071371340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Sensor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sz="2000" dirty="0"/>
              <a:t>Done.</a:t>
            </a:r>
          </a:p>
          <a:p>
            <a:r>
              <a:rPr lang="en-US" sz="2000" dirty="0" smtClean="0"/>
              <a:t>Testing heat sensors. The single pixel</a:t>
            </a:r>
            <a:r>
              <a:rPr lang="en-US" sz="2000" dirty="0" smtClean="0"/>
              <a:t>. Not good results.</a:t>
            </a:r>
          </a:p>
          <a:p>
            <a:r>
              <a:rPr lang="is-IS" sz="2000" dirty="0" smtClean="0"/>
              <a:t>Been reading the data sheet frot the camera.</a:t>
            </a:r>
            <a:endParaRPr lang="en-US" sz="2000" dirty="0" smtClean="0"/>
          </a:p>
          <a:p>
            <a:r>
              <a:rPr lang="en-US" sz="2000" dirty="0" smtClean="0"/>
              <a:t>Doing error detection. </a:t>
            </a:r>
            <a:endParaRPr lang="en-US" sz="2000" dirty="0" smtClean="0"/>
          </a:p>
          <a:p>
            <a:r>
              <a:rPr lang="en-US" sz="2000" dirty="0" smtClean="0"/>
              <a:t>Still waiting for the readers.</a:t>
            </a:r>
            <a:endParaRPr lang="en-US" sz="2000" dirty="0" smtClean="0"/>
          </a:p>
          <a:p>
            <a:pPr marL="0" indent="0">
              <a:buNone/>
            </a:pPr>
            <a:endParaRPr lang="en-US" sz="2000" dirty="0"/>
          </a:p>
          <a:p>
            <a:r>
              <a:rPr lang="en-US" sz="2000" dirty="0"/>
              <a:t>What to </a:t>
            </a:r>
            <a:r>
              <a:rPr lang="en-US" sz="2000" dirty="0" smtClean="0"/>
              <a:t>do</a:t>
            </a:r>
            <a:r>
              <a:rPr lang="en-US" sz="2000" dirty="0"/>
              <a:t>?</a:t>
            </a:r>
            <a:endParaRPr lang="en-US" sz="2000" dirty="0" smtClean="0"/>
          </a:p>
        </p:txBody>
      </p:sp>
    </p:spTree>
    <p:extLst>
      <p:ext uri="{BB962C8B-B14F-4D97-AF65-F5344CB8AC3E}">
        <p14:creationId xmlns:p14="http://schemas.microsoft.com/office/powerpoint/2010/main" val="1071371340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Software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sz="2000" dirty="0"/>
              <a:t>Done</a:t>
            </a:r>
            <a:r>
              <a:rPr lang="en-US" sz="2000" dirty="0" smtClean="0"/>
              <a:t>.</a:t>
            </a:r>
          </a:p>
          <a:p>
            <a:r>
              <a:rPr lang="is-IS" sz="2000" dirty="0" smtClean="0"/>
              <a:t>Trying ti get things to geather.</a:t>
            </a:r>
          </a:p>
          <a:p>
            <a:r>
              <a:rPr lang="is-IS" sz="2000" smtClean="0"/>
              <a:t>Rabbi working on the localiz.</a:t>
            </a:r>
            <a:endParaRPr lang="is-IS" sz="2000" dirty="0" smtClean="0"/>
          </a:p>
          <a:p>
            <a:endParaRPr lang="en-US" sz="2000" dirty="0"/>
          </a:p>
          <a:p>
            <a:r>
              <a:rPr lang="en-US" sz="2000" dirty="0"/>
              <a:t>What to do</a:t>
            </a:r>
            <a:r>
              <a:rPr lang="en-US" sz="2000" dirty="0" smtClean="0"/>
              <a:t>?</a:t>
            </a:r>
            <a:endParaRPr lang="en-US" sz="2000" dirty="0" smtClean="0"/>
          </a:p>
        </p:txBody>
      </p:sp>
    </p:spTree>
    <p:extLst>
      <p:ext uri="{BB962C8B-B14F-4D97-AF65-F5344CB8AC3E}">
        <p14:creationId xmlns:p14="http://schemas.microsoft.com/office/powerpoint/2010/main" val="1071371340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444</TotalTime>
  <Words>122</Words>
  <Application>Microsoft Office PowerPoint</Application>
  <PresentationFormat>On-screen Show (4:3)</PresentationFormat>
  <Paragraphs>31</Paragraphs>
  <Slides>5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5</vt:i4>
      </vt:variant>
    </vt:vector>
  </HeadingPairs>
  <TitlesOfParts>
    <vt:vector size="6" baseType="lpstr">
      <vt:lpstr>Office Theme</vt:lpstr>
      <vt:lpstr>07.03.11</vt:lpstr>
      <vt:lpstr>Mechanical</vt:lpstr>
      <vt:lpstr>Electrical</vt:lpstr>
      <vt:lpstr>Sensor</vt:lpstr>
      <vt:lpstr>Software</vt:lpstr>
    </vt:vector>
  </TitlesOfParts>
  <Company>Reykjavík University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25.01.11</dc:title>
  <dc:creator>Rafn Camillusson</dc:creator>
  <cp:lastModifiedBy>Arnar Ingason</cp:lastModifiedBy>
  <cp:revision>49</cp:revision>
  <dcterms:created xsi:type="dcterms:W3CDTF">2011-01-25T16:03:47Z</dcterms:created>
  <dcterms:modified xsi:type="dcterms:W3CDTF">2011-03-07T21:04:12Z</dcterms:modified>
</cp:coreProperties>
</file>

<file path=docProps/thumbnail.jpeg>
</file>