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97" d="100"/>
          <a:sy n="97" d="100"/>
        </p:scale>
        <p:origin x="-1232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4" Type="http://schemas.openxmlformats.org/officeDocument/2006/relationships/slide" Target="slides/slide3.xml"/><Relationship Id="rId10" Type="http://schemas.openxmlformats.org/officeDocument/2006/relationships/theme" Target="theme/theme1.xml"/><Relationship Id="rId5" Type="http://schemas.openxmlformats.org/officeDocument/2006/relationships/slide" Target="slides/slide4.xml"/><Relationship Id="rId7" Type="http://schemas.openxmlformats.org/officeDocument/2006/relationships/printerSettings" Target="printerSettings/printerSettings1.bin"/><Relationship Id="rId11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9" Type="http://schemas.openxmlformats.org/officeDocument/2006/relationships/viewProps" Target="viewProps.xml"/><Relationship Id="rId3" Type="http://schemas.openxmlformats.org/officeDocument/2006/relationships/slide" Target="slides/slide2.xml"/><Relationship Id="rId6" Type="http://schemas.openxmlformats.org/officeDocument/2006/relationships/slide" Target="slides/slide5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s-I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6.5.2011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80869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6.5.2011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54015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6.5.2011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11243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6.5.2011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60669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6.5.2011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4502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6.5.2011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35098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6.5.2011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22151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6.5.2011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90928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6.5.2011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2439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6.5.2011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3482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6.5.2011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41252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4" Type="http://schemas.openxmlformats.org/officeDocument/2006/relationships/slideLayout" Target="../slideLayouts/slideLayout4.xml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7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Relationship Id="rId6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DBDCF6-E5AB-B341-9485-AC94451375C2}" type="datetimeFigureOut">
              <a:rPr lang="en-US" smtClean="0"/>
              <a:t>6.5.2011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90450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smtClean="0"/>
              <a:t>06</a:t>
            </a:r>
            <a:r>
              <a:rPr lang="en-US" smtClean="0"/>
              <a:t>.05.11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 smtClean="0"/>
              <a:t>Scrumm</a:t>
            </a:r>
            <a:r>
              <a:rPr lang="en-US" dirty="0" smtClean="0"/>
              <a:t> meeting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0215902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Mechanical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 smtClean="0"/>
              <a:t>Done.</a:t>
            </a:r>
          </a:p>
          <a:p>
            <a:r>
              <a:rPr lang="en-US" sz="2000" dirty="0" smtClean="0"/>
              <a:t>Working on top part design</a:t>
            </a:r>
          </a:p>
          <a:p>
            <a:r>
              <a:rPr lang="en-US" sz="2000" dirty="0" smtClean="0"/>
              <a:t>Finished installing encoders</a:t>
            </a:r>
          </a:p>
          <a:p>
            <a:r>
              <a:rPr lang="en-US" sz="2000" dirty="0" smtClean="0"/>
              <a:t>Doing experiments on RFID tags</a:t>
            </a:r>
            <a:endParaRPr lang="en-US" sz="2000" dirty="0" smtClean="0"/>
          </a:p>
          <a:p>
            <a:endParaRPr lang="en-US" sz="2000" dirty="0" smtClean="0"/>
          </a:p>
          <a:p>
            <a:r>
              <a:rPr lang="en-US" sz="2000" dirty="0" smtClean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 smtClean="0"/>
              <a:t>Finish design</a:t>
            </a:r>
          </a:p>
          <a:p>
            <a:r>
              <a:rPr lang="en-US" sz="2000" dirty="0" smtClean="0"/>
              <a:t>Prepare top part</a:t>
            </a:r>
          </a:p>
          <a:p>
            <a:pPr marL="0" indent="0">
              <a:buNone/>
            </a:pPr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4917133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Electrical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</a:t>
            </a:r>
            <a:r>
              <a:rPr lang="en-US" sz="2000" dirty="0" smtClean="0"/>
              <a:t>.</a:t>
            </a:r>
          </a:p>
          <a:p>
            <a:r>
              <a:rPr lang="en-US" sz="2000" dirty="0" smtClean="0"/>
              <a:t>Encoders and IR sensor wiring</a:t>
            </a:r>
            <a:endParaRPr lang="en-US" sz="2000" dirty="0" smtClean="0"/>
          </a:p>
          <a:p>
            <a:r>
              <a:rPr lang="en-US" sz="2000" dirty="0" smtClean="0"/>
              <a:t>Got </a:t>
            </a:r>
            <a:r>
              <a:rPr lang="en-US" sz="2000" dirty="0" err="1" smtClean="0"/>
              <a:t>wifi</a:t>
            </a:r>
            <a:r>
              <a:rPr lang="en-US" sz="2000" dirty="0" smtClean="0"/>
              <a:t> </a:t>
            </a:r>
            <a:r>
              <a:rPr lang="en-US" sz="2000" dirty="0" err="1" smtClean="0"/>
              <a:t>entena</a:t>
            </a:r>
            <a:endParaRPr lang="en-US" sz="2000" dirty="0" smtClean="0"/>
          </a:p>
          <a:p>
            <a:r>
              <a:rPr lang="en-US" sz="2000" dirty="0" smtClean="0"/>
              <a:t>Making a circuit bracket</a:t>
            </a:r>
          </a:p>
          <a:p>
            <a:r>
              <a:rPr lang="en-US" sz="2000" dirty="0" err="1" smtClean="0"/>
              <a:t>Arduino</a:t>
            </a:r>
            <a:endParaRPr lang="en-US" sz="2000" dirty="0" smtClean="0"/>
          </a:p>
          <a:p>
            <a:endParaRPr lang="en-US" sz="2000" dirty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 smtClean="0"/>
              <a:t>Technical documentation</a:t>
            </a:r>
          </a:p>
          <a:p>
            <a:r>
              <a:rPr lang="en-US" sz="2000" dirty="0" smtClean="0"/>
              <a:t>Finish bracket</a:t>
            </a:r>
          </a:p>
          <a:p>
            <a:pPr marL="0" indent="0">
              <a:buNone/>
            </a:pP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Sensor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</a:t>
            </a:r>
            <a:r>
              <a:rPr lang="en-US" sz="2000" dirty="0" smtClean="0"/>
              <a:t>.</a:t>
            </a:r>
          </a:p>
          <a:p>
            <a:r>
              <a:rPr lang="en-US" sz="2000" dirty="0" smtClean="0"/>
              <a:t>Got videos from Alcan</a:t>
            </a:r>
          </a:p>
          <a:p>
            <a:r>
              <a:rPr lang="en-US" sz="2000" dirty="0" smtClean="0"/>
              <a:t>Image processing</a:t>
            </a:r>
            <a:endParaRPr lang="en-US" sz="2000" dirty="0" smtClean="0"/>
          </a:p>
          <a:p>
            <a:endParaRPr lang="en-US" sz="2000" dirty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 smtClean="0"/>
              <a:t>Work on the new images</a:t>
            </a:r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Software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</a:t>
            </a:r>
            <a:r>
              <a:rPr lang="en-US" sz="2000" dirty="0" smtClean="0"/>
              <a:t>.</a:t>
            </a:r>
          </a:p>
          <a:p>
            <a:r>
              <a:rPr lang="en-US" sz="2000" dirty="0" smtClean="0"/>
              <a:t>PID</a:t>
            </a:r>
          </a:p>
          <a:p>
            <a:r>
              <a:rPr lang="en-US" sz="2000" dirty="0" smtClean="0"/>
              <a:t>Encoders</a:t>
            </a:r>
          </a:p>
          <a:p>
            <a:r>
              <a:rPr lang="en-US" sz="2000" dirty="0" smtClean="0"/>
              <a:t>Initialization script</a:t>
            </a:r>
            <a:endParaRPr lang="en-US" sz="2000" dirty="0" smtClean="0"/>
          </a:p>
          <a:p>
            <a:endParaRPr lang="en-US" sz="2000" dirty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 smtClean="0"/>
              <a:t>Try to do a loop in </a:t>
            </a:r>
            <a:r>
              <a:rPr lang="en-US" sz="2000" dirty="0" err="1" smtClean="0"/>
              <a:t>s</a:t>
            </a:r>
            <a:r>
              <a:rPr lang="en-US" sz="2000" dirty="0" err="1" smtClean="0"/>
              <a:t>ólin</a:t>
            </a:r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95</TotalTime>
  <Words>88</Words>
  <Application>Microsoft Macintosh PowerPoint</Application>
  <PresentationFormat>On-screen Show (4:3)</PresentationFormat>
  <Paragraphs>36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06.05.11</vt:lpstr>
      <vt:lpstr>Mechanical</vt:lpstr>
      <vt:lpstr>Electrical</vt:lpstr>
      <vt:lpstr>Sensor</vt:lpstr>
      <vt:lpstr>Software</vt:lpstr>
    </vt:vector>
  </TitlesOfParts>
  <Company>Reykjavík University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25.01.11</dc:title>
  <dc:creator>Rafn Camillusson</dc:creator>
  <cp:lastModifiedBy>Rafn Camillusson</cp:lastModifiedBy>
  <cp:revision>9</cp:revision>
  <dcterms:created xsi:type="dcterms:W3CDTF">2011-01-25T16:03:47Z</dcterms:created>
  <dcterms:modified xsi:type="dcterms:W3CDTF">2011-05-06T09:09:44Z</dcterms:modified>
</cp:coreProperties>
</file>

<file path=docProps/thumbnail.jpeg>
</file>