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7" d="100"/>
          <a:sy n="97" d="100"/>
        </p:scale>
        <p:origin x="-123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4" Type="http://schemas.openxmlformats.org/officeDocument/2006/relationships/slide" Target="slides/slide3.xml"/><Relationship Id="rId10" Type="http://schemas.openxmlformats.org/officeDocument/2006/relationships/theme" Target="theme/theme1.xml"/><Relationship Id="rId5" Type="http://schemas.openxmlformats.org/officeDocument/2006/relationships/slide" Target="slides/slide4.xml"/><Relationship Id="rId7" Type="http://schemas.openxmlformats.org/officeDocument/2006/relationships/printerSettings" Target="printerSettings/printerSettings1.bin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viewProps" Target="viewProps.xml"/><Relationship Id="rId3" Type="http://schemas.openxmlformats.org/officeDocument/2006/relationships/slide" Target="slides/slide2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3.3.2011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3.3.2011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3.3.2011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3.3.2011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3.3.2011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3.3.2011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3.3.2011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3.3.2011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3.3.2011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3.3.2011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3.3.2011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3.3.2011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03.03.11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Built test stand</a:t>
            </a:r>
          </a:p>
          <a:p>
            <a:r>
              <a:rPr lang="en-US" sz="2000" dirty="0" smtClean="0"/>
              <a:t>Put IR sensors on</a:t>
            </a:r>
          </a:p>
          <a:p>
            <a:r>
              <a:rPr lang="en-US" sz="2000" dirty="0" smtClean="0"/>
              <a:t>Working on final design</a:t>
            </a:r>
          </a:p>
          <a:p>
            <a:r>
              <a:rPr lang="en-US" sz="2000" dirty="0" smtClean="0"/>
              <a:t>Looked at gears and castor wheels</a:t>
            </a:r>
          </a:p>
          <a:p>
            <a:endParaRPr lang="en-US" sz="2000" dirty="0" smtClean="0"/>
          </a:p>
          <a:p>
            <a:endParaRPr lang="en-US" sz="2000" dirty="0" smtClean="0"/>
          </a:p>
          <a:p>
            <a:r>
              <a:rPr lang="en-US" sz="2000" dirty="0" smtClean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Put ultrasonic sensor</a:t>
            </a:r>
          </a:p>
          <a:p>
            <a:r>
              <a:rPr lang="en-US" sz="2000" dirty="0" smtClean="0"/>
              <a:t>Continue with final design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Working on Electrical schematic</a:t>
            </a:r>
          </a:p>
          <a:p>
            <a:r>
              <a:rPr lang="en-US" sz="2000" dirty="0" smtClean="0"/>
              <a:t>Bought people switches</a:t>
            </a:r>
          </a:p>
          <a:p>
            <a:r>
              <a:rPr lang="en-US" sz="2000" dirty="0" smtClean="0"/>
              <a:t>Got batteries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Finishing schematic</a:t>
            </a:r>
          </a:p>
          <a:p>
            <a:r>
              <a:rPr lang="en-US" sz="2000" dirty="0" smtClean="0"/>
              <a:t>Drive straight without motor control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Not much from yesterday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Work on single pixel sensor</a:t>
            </a:r>
          </a:p>
          <a:p>
            <a:r>
              <a:rPr lang="en-US" sz="2000" dirty="0" smtClean="0"/>
              <a:t>Test sensors on car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Changed solid state disk</a:t>
            </a:r>
          </a:p>
          <a:p>
            <a:r>
              <a:rPr lang="en-US" sz="2000" dirty="0" smtClean="0"/>
              <a:t>Working on localization program</a:t>
            </a:r>
          </a:p>
          <a:p>
            <a:r>
              <a:rPr lang="en-US" sz="2000" dirty="0" smtClean="0"/>
              <a:t>Working on diagnostics system.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Continue with </a:t>
            </a:r>
            <a:r>
              <a:rPr lang="en-US" sz="2000" smtClean="0"/>
              <a:t>the above.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90</TotalTime>
  <Words>102</Words>
  <Application>Microsoft Macintosh PowerPoint</Application>
  <PresentationFormat>On-screen Show (4:3)</PresentationFormat>
  <Paragraphs>37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03.03.11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Rafn Camillusson</cp:lastModifiedBy>
  <cp:revision>6</cp:revision>
  <dcterms:created xsi:type="dcterms:W3CDTF">2011-01-25T16:03:47Z</dcterms:created>
  <dcterms:modified xsi:type="dcterms:W3CDTF">2011-03-03T16:37:38Z</dcterms:modified>
</cp:coreProperties>
</file>

<file path=docProps/thumbnail.jpeg>
</file>