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76" d="100"/>
          <a:sy n="76" d="100"/>
        </p:scale>
        <p:origin x="-1206" y="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3/23/2011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23.03.11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Scrum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en-US" sz="2000" dirty="0" smtClean="0"/>
              <a:t>Finish the </a:t>
            </a:r>
            <a:r>
              <a:rPr lang="en-US" sz="2000" dirty="0" smtClean="0"/>
              <a:t>final design</a:t>
            </a:r>
            <a:r>
              <a:rPr lang="en-US" sz="2000" dirty="0" smtClean="0"/>
              <a:t>.</a:t>
            </a:r>
          </a:p>
          <a:p>
            <a:r>
              <a:rPr lang="is-IS" sz="2000" dirty="0" smtClean="0"/>
              <a:t>Ordered all the material for the final frame.</a:t>
            </a:r>
            <a:endParaRPr lang="en-US" sz="2000" dirty="0" smtClean="0"/>
          </a:p>
          <a:p>
            <a:endParaRPr lang="en-US" sz="2000" dirty="0" smtClean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is-IS" sz="2000" dirty="0" smtClean="0"/>
              <a:t>Work on the final model.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is-IS" sz="2000" dirty="0" smtClean="0"/>
              <a:t>Connected the motor to the motorcontrols, new one. It worked.</a:t>
            </a:r>
            <a:endParaRPr lang="is-IS" sz="2000" dirty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is-IS" sz="2000" dirty="0" smtClean="0"/>
              <a:t>Nothing.</a:t>
            </a:r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is-IS" sz="2000" dirty="0" smtClean="0"/>
              <a:t>Located the rfid reader, the company forgot to send them, will be shiped to day. Should arrive at the end of the week.</a:t>
            </a:r>
          </a:p>
          <a:p>
            <a:r>
              <a:rPr lang="is-IS" sz="2000" dirty="0" smtClean="0"/>
              <a:t>Examine the qr code.</a:t>
            </a:r>
          </a:p>
          <a:p>
            <a:r>
              <a:rPr lang="is-IS" sz="2000" dirty="0" smtClean="0"/>
              <a:t>Working on how to connect the thermal camera to linux.</a:t>
            </a:r>
          </a:p>
          <a:p>
            <a:r>
              <a:rPr lang="is-IS" sz="2000" dirty="0" smtClean="0"/>
              <a:t>Talked to Sæmudur at Ismar, have no solution to connect to linux.</a:t>
            </a:r>
          </a:p>
          <a:p>
            <a:r>
              <a:rPr lang="is-IS" sz="2000" dirty="0" smtClean="0"/>
              <a:t>We can use USB frame grabber to connect it to Linux. </a:t>
            </a:r>
            <a:endParaRPr lang="en-US" sz="2000" dirty="0" smtClean="0"/>
          </a:p>
          <a:p>
            <a:pPr marL="0" indent="0">
              <a:buNone/>
            </a:pPr>
            <a:endParaRPr lang="en-US" sz="2000" dirty="0"/>
          </a:p>
          <a:p>
            <a:r>
              <a:rPr lang="en-US" sz="2000" dirty="0"/>
              <a:t>What to </a:t>
            </a:r>
            <a:r>
              <a:rPr lang="en-US" sz="2000" dirty="0" smtClean="0"/>
              <a:t>do</a:t>
            </a:r>
            <a:r>
              <a:rPr lang="en-US" sz="2000" dirty="0" smtClean="0"/>
              <a:t>?</a:t>
            </a:r>
          </a:p>
          <a:p>
            <a:r>
              <a:rPr lang="is-IS" sz="2000" dirty="0" smtClean="0"/>
              <a:t>Continiue with the frame grabber.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is-IS" sz="2000" dirty="0" smtClean="0"/>
              <a:t>Working on the pilot for the robot. It works</a:t>
            </a:r>
            <a:endParaRPr lang="is-IS" sz="2000" dirty="0" smtClean="0"/>
          </a:p>
          <a:p>
            <a:pPr marL="0" indent="0">
              <a:buNone/>
            </a:pPr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is-IS" sz="2000" smtClean="0"/>
              <a:t>Wokr </a:t>
            </a:r>
            <a:r>
              <a:rPr lang="is-IS" sz="2000" smtClean="0"/>
              <a:t>on the wall follow.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458</TotalTime>
  <Words>157</Words>
  <Application>Microsoft Office PowerPoint</Application>
  <PresentationFormat>On-screen Show (4:3)</PresentationFormat>
  <Paragraphs>31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23.03.11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Arnar Ingason</cp:lastModifiedBy>
  <cp:revision>57</cp:revision>
  <dcterms:created xsi:type="dcterms:W3CDTF">2011-01-25T16:03:47Z</dcterms:created>
  <dcterms:modified xsi:type="dcterms:W3CDTF">2011-03-23T16:43:27Z</dcterms:modified>
</cp:coreProperties>
</file>

<file path=docProps/thumbnail.jpeg>
</file>