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7" d="100"/>
          <a:sy n="97" d="100"/>
        </p:scale>
        <p:origin x="-123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4" Type="http://schemas.openxmlformats.org/officeDocument/2006/relationships/slide" Target="slides/slide3.xml"/><Relationship Id="rId10" Type="http://schemas.openxmlformats.org/officeDocument/2006/relationships/theme" Target="theme/theme1.xml"/><Relationship Id="rId5" Type="http://schemas.openxmlformats.org/officeDocument/2006/relationships/slide" Target="slides/slide4.xml"/><Relationship Id="rId7" Type="http://schemas.openxmlformats.org/officeDocument/2006/relationships/printerSettings" Target="printerSettings/printerSettings1.bin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viewProps" Target="viewProps.xml"/><Relationship Id="rId3" Type="http://schemas.openxmlformats.org/officeDocument/2006/relationships/slide" Target="slides/slide2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11.5.2011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11.5.2011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11.5.2011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11.5.2011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11.5.2011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11.5.2011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11.5.2011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11.5.2011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11.5.2011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11.5.2011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11.5.2011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11.5.2011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11</a:t>
            </a:r>
            <a:r>
              <a:rPr lang="en-US" dirty="0" smtClean="0"/>
              <a:t>.05.11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en-US" sz="2000" dirty="0" smtClean="0"/>
              <a:t>Mounted sensors.</a:t>
            </a:r>
          </a:p>
          <a:p>
            <a:r>
              <a:rPr lang="en-US" sz="2000" dirty="0" smtClean="0"/>
              <a:t>Ordered RFID tag holders</a:t>
            </a:r>
            <a:endParaRPr lang="en-US" sz="2000" dirty="0" smtClean="0"/>
          </a:p>
          <a:p>
            <a:endParaRPr lang="en-US" sz="2000" dirty="0" smtClean="0"/>
          </a:p>
          <a:p>
            <a:r>
              <a:rPr lang="en-US" sz="2000" dirty="0" smtClean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Make mounting for camera.</a:t>
            </a:r>
          </a:p>
          <a:p>
            <a:r>
              <a:rPr lang="en-US" sz="2000" dirty="0" smtClean="0"/>
              <a:t>Work on body</a:t>
            </a:r>
          </a:p>
          <a:p>
            <a:r>
              <a:rPr lang="en-US" sz="2000" dirty="0" smtClean="0"/>
              <a:t>Work on RFID tags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Finished the Wiring</a:t>
            </a:r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Sleep</a:t>
            </a:r>
          </a:p>
          <a:p>
            <a:r>
              <a:rPr lang="en-US" sz="2000" dirty="0" smtClean="0"/>
              <a:t>Create shorter USB-cables</a:t>
            </a:r>
          </a:p>
          <a:p>
            <a:r>
              <a:rPr lang="en-US" sz="2000" dirty="0" smtClean="0"/>
              <a:t>Connect LCD and </a:t>
            </a:r>
            <a:r>
              <a:rPr lang="en-US" sz="2000" dirty="0" err="1" smtClean="0"/>
              <a:t>speeker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Working on image processing</a:t>
            </a:r>
          </a:p>
          <a:p>
            <a:r>
              <a:rPr lang="en-US" sz="2000" dirty="0" smtClean="0"/>
              <a:t>Store location data</a:t>
            </a:r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Finish RFID program</a:t>
            </a:r>
          </a:p>
          <a:p>
            <a:r>
              <a:rPr lang="en-US" sz="2000" dirty="0" smtClean="0"/>
              <a:t>Budget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Documentation</a:t>
            </a:r>
          </a:p>
          <a:p>
            <a:r>
              <a:rPr lang="en-US" sz="2000" dirty="0" smtClean="0"/>
              <a:t>Working on getting picture into GUI</a:t>
            </a:r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Test car</a:t>
            </a:r>
          </a:p>
          <a:p>
            <a:r>
              <a:rPr lang="en-US" sz="2000" smtClean="0"/>
              <a:t>Continue on GUI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105</TotalTime>
  <Words>86</Words>
  <Application>Microsoft Macintosh PowerPoint</Application>
  <PresentationFormat>On-screen Show (4:3)</PresentationFormat>
  <Paragraphs>35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11.05.11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Rafn Camillusson</cp:lastModifiedBy>
  <cp:revision>11</cp:revision>
  <dcterms:created xsi:type="dcterms:W3CDTF">2011-01-25T16:03:47Z</dcterms:created>
  <dcterms:modified xsi:type="dcterms:W3CDTF">2011-05-11T09:16:16Z</dcterms:modified>
</cp:coreProperties>
</file>

<file path=docProps/thumbnail.jpeg>
</file>