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21</a:t>
            </a:r>
            <a:r>
              <a:rPr lang="en-US" dirty="0" smtClean="0"/>
              <a:t>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</a:t>
            </a:r>
            <a:r>
              <a:rPr lang="en-US" dirty="0" smtClean="0"/>
              <a:t>meeting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Building  wheels, front and back. Installed front and </a:t>
            </a:r>
            <a:r>
              <a:rPr lang="en-US" sz="2000" dirty="0" smtClean="0"/>
              <a:t>back </a:t>
            </a:r>
            <a:r>
              <a:rPr lang="en-US" sz="2000" dirty="0" smtClean="0"/>
              <a:t>wheels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Made mobile prototype.</a:t>
            </a:r>
            <a:endParaRPr lang="en-US" sz="2000" dirty="0" smtClean="0"/>
          </a:p>
          <a:p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Start thinking about the final model.</a:t>
            </a:r>
            <a:endParaRPr lang="en-US" sz="2000" dirty="0" smtClean="0"/>
          </a:p>
          <a:p>
            <a:r>
              <a:rPr lang="en-US" sz="2000" dirty="0" smtClean="0"/>
              <a:t>Wait for news from electrical if the motors they have are good enough for use.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Connector board.</a:t>
            </a:r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Connect the motors and test.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Order sensors.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smtClean="0"/>
              <a:t>Buy </a:t>
            </a:r>
            <a:r>
              <a:rPr lang="en-US" sz="2000" smtClean="0"/>
              <a:t>sensors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Working on ROS</a:t>
            </a:r>
          </a:p>
          <a:p>
            <a:r>
              <a:rPr lang="en-US" sz="2000" dirty="0" smtClean="0"/>
              <a:t>Fit PC is ready.</a:t>
            </a:r>
          </a:p>
          <a:p>
            <a:r>
              <a:rPr lang="en-US" sz="2000" dirty="0" smtClean="0"/>
              <a:t>Software design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DOXIGEN ready.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Working on localization</a:t>
            </a:r>
          </a:p>
          <a:p>
            <a:r>
              <a:rPr lang="en-US" sz="2000" dirty="0" smtClean="0"/>
              <a:t>Continue working on ROS.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121</TotalTime>
  <Words>103</Words>
  <Application>Microsoft Office PowerPoint</Application>
  <PresentationFormat>On-screen Show (4:3)</PresentationFormat>
  <Paragraphs>32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21.02.11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19</cp:revision>
  <dcterms:created xsi:type="dcterms:W3CDTF">2011-01-25T16:03:47Z</dcterms:created>
  <dcterms:modified xsi:type="dcterms:W3CDTF">2011-02-21T16:43:33Z</dcterms:modified>
</cp:coreProperties>
</file>

<file path=docProps/thumbnail.jpeg>
</file>