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4" Type="http://schemas.openxmlformats.org/officeDocument/2006/relationships/slide" Target="slides/slide3.xml"/><Relationship Id="rId10" Type="http://schemas.openxmlformats.org/officeDocument/2006/relationships/theme" Target="theme/theme1.xml"/><Relationship Id="rId5" Type="http://schemas.openxmlformats.org/officeDocument/2006/relationships/slide" Target="slides/slide4.xml"/><Relationship Id="rId7" Type="http://schemas.openxmlformats.org/officeDocument/2006/relationships/printerSettings" Target="printerSettings/printerSettings1.bin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9" Type="http://schemas.openxmlformats.org/officeDocument/2006/relationships/viewProps" Target="viewProps.xml"/><Relationship Id="rId3" Type="http://schemas.openxmlformats.org/officeDocument/2006/relationships/slide" Target="slides/slide2.xml"/><Relationship Id="rId6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s-I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086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01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1124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066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4502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935098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2215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092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439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482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s-I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1252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s-I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s-IS" smtClean="0"/>
              <a:t>Click to edit Master text styles</a:t>
            </a:r>
          </a:p>
          <a:p>
            <a:pPr lvl="1"/>
            <a:r>
              <a:rPr lang="is-IS" smtClean="0"/>
              <a:t>Second level</a:t>
            </a:r>
          </a:p>
          <a:p>
            <a:pPr lvl="2"/>
            <a:r>
              <a:rPr lang="is-IS" smtClean="0"/>
              <a:t>Third level</a:t>
            </a:r>
          </a:p>
          <a:p>
            <a:pPr lvl="3"/>
            <a:r>
              <a:rPr lang="is-IS" smtClean="0"/>
              <a:t>Fourth level</a:t>
            </a:r>
          </a:p>
          <a:p>
            <a:pPr lvl="4"/>
            <a:r>
              <a:rPr lang="is-I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DBDCF6-E5AB-B341-9485-AC94451375C2}" type="datetimeFigureOut">
              <a:rPr lang="en-US" smtClean="0"/>
              <a:t>27.1.2011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B6F044-9B61-FE4A-9B4E-B2611D41488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0450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25.01.11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Scrumm</a:t>
            </a:r>
            <a:r>
              <a:rPr lang="en-US" dirty="0" smtClean="0"/>
              <a:t> meeting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021590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Mechanical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sz="2000" dirty="0" smtClean="0"/>
              <a:t>Done.</a:t>
            </a:r>
            <a:endParaRPr lang="en-US" sz="2000" dirty="0" smtClean="0"/>
          </a:p>
          <a:p>
            <a:pPr marL="0" indent="0">
              <a:buNone/>
            </a:pPr>
            <a:r>
              <a:rPr lang="en-US" sz="2000" dirty="0" smtClean="0"/>
              <a:t>Tire </a:t>
            </a:r>
            <a:r>
              <a:rPr lang="en-US" sz="2000" dirty="0" err="1" smtClean="0"/>
              <a:t>vs</a:t>
            </a:r>
            <a:r>
              <a:rPr lang="en-US" sz="2000" dirty="0" smtClean="0"/>
              <a:t> belt? </a:t>
            </a:r>
            <a:r>
              <a:rPr lang="en-US" sz="2000" dirty="0" smtClean="0"/>
              <a:t>Tire </a:t>
            </a:r>
            <a:r>
              <a:rPr lang="en-US" sz="2000" dirty="0" smtClean="0"/>
              <a:t>chosen.</a:t>
            </a: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en-US" sz="2000" dirty="0" smtClean="0"/>
              <a:t>What to </a:t>
            </a:r>
            <a:r>
              <a:rPr lang="en-US" sz="2000" dirty="0" smtClean="0"/>
              <a:t>do?</a:t>
            </a:r>
            <a:endParaRPr lang="en-US" sz="2000" dirty="0" smtClean="0"/>
          </a:p>
          <a:p>
            <a:pPr marL="0" indent="0">
              <a:buNone/>
            </a:pPr>
            <a:r>
              <a:rPr lang="en-US" sz="2000" dirty="0" smtClean="0"/>
              <a:t>Do a prototype of a </a:t>
            </a:r>
            <a:r>
              <a:rPr lang="en-US" sz="2000" dirty="0" smtClean="0"/>
              <a:t>car.</a:t>
            </a:r>
            <a:endParaRPr lang="en-US" sz="2000" dirty="0" smtClean="0"/>
          </a:p>
          <a:p>
            <a:pPr marL="0" indent="0">
              <a:buNone/>
            </a:pPr>
            <a:r>
              <a:rPr lang="en-US" sz="2000" dirty="0" smtClean="0"/>
              <a:t>Continue </a:t>
            </a:r>
            <a:r>
              <a:rPr lang="en-US" sz="2000" dirty="0" smtClean="0"/>
              <a:t>with </a:t>
            </a:r>
            <a:r>
              <a:rPr lang="en-US" sz="2000" dirty="0" smtClean="0"/>
              <a:t>design.</a:t>
            </a:r>
            <a:endParaRPr lang="en-US" sz="2000" dirty="0" smtClean="0"/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917133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Electrical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  <a:endParaRPr lang="en-US" sz="2000" dirty="0" smtClean="0"/>
          </a:p>
          <a:p>
            <a:r>
              <a:rPr lang="en-US" sz="2000" dirty="0" smtClean="0"/>
              <a:t>Found possible </a:t>
            </a:r>
            <a:r>
              <a:rPr lang="en-US" sz="2000" dirty="0" smtClean="0"/>
              <a:t>batteries.</a:t>
            </a:r>
            <a:endParaRPr lang="en-US" sz="2000" dirty="0" smtClean="0"/>
          </a:p>
          <a:p>
            <a:r>
              <a:rPr lang="en-US" sz="2000" dirty="0" smtClean="0"/>
              <a:t>Found possible motors (Wheel chair motors?)</a:t>
            </a:r>
          </a:p>
          <a:p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</a:t>
            </a:r>
            <a:r>
              <a:rPr lang="en-US" sz="2000" dirty="0" smtClean="0"/>
              <a:t>do?</a:t>
            </a:r>
            <a:endParaRPr lang="en-US" sz="2000" dirty="0" smtClean="0"/>
          </a:p>
          <a:p>
            <a:r>
              <a:rPr lang="en-US" sz="2000" dirty="0" smtClean="0"/>
              <a:t>Test </a:t>
            </a:r>
            <a:r>
              <a:rPr lang="en-US" sz="2000" dirty="0" smtClean="0"/>
              <a:t>batteries.</a:t>
            </a:r>
            <a:endParaRPr lang="en-US" sz="2000" dirty="0" smtClean="0"/>
          </a:p>
          <a:p>
            <a:r>
              <a:rPr lang="en-US" sz="2000" dirty="0"/>
              <a:t>T</a:t>
            </a:r>
            <a:r>
              <a:rPr lang="en-US" sz="2000" dirty="0" smtClean="0"/>
              <a:t>alk </a:t>
            </a:r>
            <a:r>
              <a:rPr lang="en-US" sz="2000" dirty="0" smtClean="0"/>
              <a:t>to </a:t>
            </a:r>
            <a:r>
              <a:rPr lang="en-US" sz="2000" dirty="0" smtClean="0"/>
              <a:t>mechanical.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Sensor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</a:t>
            </a:r>
          </a:p>
          <a:p>
            <a:r>
              <a:rPr lang="en-US" sz="2000" dirty="0" smtClean="0"/>
              <a:t>Found a few </a:t>
            </a:r>
            <a:r>
              <a:rPr lang="en-US" sz="2000" dirty="0" smtClean="0"/>
              <a:t>sensors.</a:t>
            </a:r>
            <a:endParaRPr lang="en-US" sz="2000" dirty="0" smtClean="0"/>
          </a:p>
          <a:p>
            <a:r>
              <a:rPr lang="en-US" sz="2000" dirty="0" smtClean="0"/>
              <a:t>Talked about navigation and had some </a:t>
            </a:r>
            <a:r>
              <a:rPr lang="en-US" sz="2000" dirty="0" smtClean="0"/>
              <a:t>ideas.</a:t>
            </a:r>
            <a:endParaRPr lang="en-US" sz="2000" dirty="0" smtClean="0"/>
          </a:p>
          <a:p>
            <a:endParaRPr lang="en-US" sz="2000" dirty="0"/>
          </a:p>
          <a:p>
            <a:endParaRPr lang="en-US" sz="2000" dirty="0" smtClean="0"/>
          </a:p>
          <a:p>
            <a:r>
              <a:rPr lang="en-US" sz="2000" dirty="0" smtClean="0"/>
              <a:t>What to do?</a:t>
            </a:r>
          </a:p>
          <a:p>
            <a:r>
              <a:rPr lang="en-US" sz="2000" dirty="0" smtClean="0"/>
              <a:t>Find more sensors and </a:t>
            </a:r>
            <a:r>
              <a:rPr lang="en-US" sz="2000" dirty="0" smtClean="0"/>
              <a:t>cameras.</a:t>
            </a:r>
            <a:endParaRPr lang="en-US" sz="2000" dirty="0" smtClean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Done.</a:t>
            </a:r>
            <a:endParaRPr lang="en-US" sz="2000" dirty="0" smtClean="0"/>
          </a:p>
          <a:p>
            <a:r>
              <a:rPr lang="en-US" sz="2000" dirty="0" smtClean="0"/>
              <a:t>Installed </a:t>
            </a:r>
            <a:r>
              <a:rPr lang="en-US" sz="2000" dirty="0" smtClean="0"/>
              <a:t>ROS, </a:t>
            </a:r>
            <a:r>
              <a:rPr lang="en-US" sz="2000" dirty="0" smtClean="0"/>
              <a:t>taking</a:t>
            </a:r>
            <a:r>
              <a:rPr lang="en-US" sz="2000" dirty="0" smtClean="0"/>
              <a:t> </a:t>
            </a:r>
            <a:r>
              <a:rPr lang="en-US" sz="2000" dirty="0" smtClean="0"/>
              <a:t>tutorial.</a:t>
            </a:r>
          </a:p>
          <a:p>
            <a:r>
              <a:rPr lang="en-US" sz="2000" dirty="0" err="1" smtClean="0"/>
              <a:t>Reserched</a:t>
            </a:r>
            <a:r>
              <a:rPr lang="en-US" sz="2000" dirty="0" smtClean="0"/>
              <a:t> hard drives and magnetic shielding</a:t>
            </a:r>
            <a:endParaRPr lang="en-US" sz="2000" dirty="0"/>
          </a:p>
          <a:p>
            <a:endParaRPr lang="en-US" sz="2000" dirty="0" smtClean="0"/>
          </a:p>
          <a:p>
            <a:endParaRPr lang="en-US" sz="2000" dirty="0"/>
          </a:p>
          <a:p>
            <a:r>
              <a:rPr lang="en-US" sz="2000" dirty="0" smtClean="0"/>
              <a:t>What to do?</a:t>
            </a:r>
          </a:p>
          <a:p>
            <a:r>
              <a:rPr lang="en-US" sz="2000" dirty="0" smtClean="0"/>
              <a:t>Continue with testing hard drive.</a:t>
            </a:r>
          </a:p>
          <a:p>
            <a:r>
              <a:rPr lang="en-US" sz="2000" dirty="0" smtClean="0"/>
              <a:t>Set </a:t>
            </a:r>
            <a:r>
              <a:rPr lang="en-US" sz="2000" dirty="0" smtClean="0"/>
              <a:t>up ROS </a:t>
            </a:r>
            <a:r>
              <a:rPr lang="en-US" sz="2000" smtClean="0"/>
              <a:t>and </a:t>
            </a:r>
            <a:r>
              <a:rPr lang="en-US" sz="2000" smtClean="0"/>
              <a:t>learn how to use</a:t>
            </a:r>
            <a:r>
              <a:rPr lang="en-US" sz="2000" smtClean="0"/>
              <a:t> </a:t>
            </a:r>
            <a:r>
              <a:rPr lang="en-US" sz="2000" dirty="0" smtClean="0"/>
              <a:t>it.</a:t>
            </a:r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0713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115</Words>
  <Application>Microsoft Macintosh PowerPoint</Application>
  <PresentationFormat>On-screen Show (4:3)</PresentationFormat>
  <Paragraphs>37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25.01.11</vt:lpstr>
      <vt:lpstr>Mechanical</vt:lpstr>
      <vt:lpstr>Electrical</vt:lpstr>
      <vt:lpstr>Sensor</vt:lpstr>
      <vt:lpstr>Software</vt:lpstr>
    </vt:vector>
  </TitlesOfParts>
  <Company>Reykjavík University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25.01.11</dc:title>
  <dc:creator>Rafn Camillusson</dc:creator>
  <cp:lastModifiedBy>Rafn Camillusson</cp:lastModifiedBy>
  <cp:revision>4</cp:revision>
  <dcterms:created xsi:type="dcterms:W3CDTF">2011-01-25T16:03:47Z</dcterms:created>
  <dcterms:modified xsi:type="dcterms:W3CDTF">2011-01-27T15:50:00Z</dcterms:modified>
</cp:coreProperties>
</file>

<file path=docProps/thumbnail.jpeg>
</file>