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s-I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086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4015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1124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0669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450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5098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2215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9092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2439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482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s-I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1252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 smtClean="0"/>
              <a:t>Click to edit Master text styles</a:t>
            </a:r>
          </a:p>
          <a:p>
            <a:pPr lvl="1"/>
            <a:r>
              <a:rPr lang="is-IS" smtClean="0"/>
              <a:t>Second level</a:t>
            </a:r>
          </a:p>
          <a:p>
            <a:pPr lvl="2"/>
            <a:r>
              <a:rPr lang="is-IS" smtClean="0"/>
              <a:t>Third level</a:t>
            </a:r>
          </a:p>
          <a:p>
            <a:pPr lvl="3"/>
            <a:r>
              <a:rPr lang="is-IS" smtClean="0"/>
              <a:t>Fourth level</a:t>
            </a:r>
          </a:p>
          <a:p>
            <a:pPr lvl="4"/>
            <a:r>
              <a:rPr lang="is-I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BDCF6-E5AB-B341-9485-AC94451375C2}" type="datetimeFigureOut">
              <a:rPr lang="en-US" smtClean="0"/>
              <a:t>2/24/2011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6F044-9B61-FE4A-9B4E-B2611D414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045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24.02.11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Scrum </a:t>
            </a:r>
            <a:r>
              <a:rPr lang="en-US" dirty="0" smtClean="0"/>
              <a:t>meeting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1590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Mechanical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Done.</a:t>
            </a:r>
          </a:p>
          <a:p>
            <a:r>
              <a:rPr lang="en-US" sz="2000" dirty="0" smtClean="0"/>
              <a:t>Planning and handing out the projects.</a:t>
            </a:r>
            <a:endParaRPr lang="en-US" sz="2000" dirty="0" smtClean="0"/>
          </a:p>
          <a:p>
            <a:endParaRPr lang="en-US" sz="2000" dirty="0" smtClean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the test stand.</a:t>
            </a:r>
            <a:endParaRPr lang="en-US" sz="2000" dirty="0"/>
          </a:p>
          <a:p>
            <a:r>
              <a:rPr lang="en-US" sz="2000" dirty="0" smtClean="0"/>
              <a:t>Work </a:t>
            </a:r>
            <a:r>
              <a:rPr lang="en-US" sz="2000" dirty="0" smtClean="0"/>
              <a:t>with sensor to position the sensors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Find/locate the testing area.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4917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Electrical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Emergency stop button.</a:t>
            </a:r>
            <a:endParaRPr lang="en-US" sz="2000" dirty="0" smtClean="0"/>
          </a:p>
          <a:p>
            <a:r>
              <a:rPr lang="en-US" sz="2000" dirty="0" smtClean="0"/>
              <a:t>Electrical schematic.</a:t>
            </a:r>
            <a:endParaRPr lang="en-US" sz="2000" dirty="0" smtClean="0"/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Working on the batteries.</a:t>
            </a:r>
          </a:p>
          <a:p>
            <a:r>
              <a:rPr lang="en-US" sz="2000" dirty="0" smtClean="0"/>
              <a:t>Think about the in the human interface.</a:t>
            </a:r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Sensor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Done.</a:t>
            </a:r>
          </a:p>
          <a:p>
            <a:r>
              <a:rPr lang="en-US" sz="2000" dirty="0" smtClean="0"/>
              <a:t>RFID tags in house.</a:t>
            </a:r>
          </a:p>
          <a:p>
            <a:pPr marL="0" indent="0">
              <a:buNone/>
            </a:pPr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/>
              <a:t>Test/learn on the RFID tags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Wait on the RFID reader.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/>
              <a:t>Done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Looking at ARDUINO.</a:t>
            </a:r>
          </a:p>
          <a:p>
            <a:r>
              <a:rPr lang="en-US" sz="2000" dirty="0" smtClean="0"/>
              <a:t>Testing the solid state HD. Not working at the moment.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What to do</a:t>
            </a:r>
            <a:r>
              <a:rPr lang="en-US" sz="2000" dirty="0" smtClean="0"/>
              <a:t>?</a:t>
            </a:r>
          </a:p>
          <a:p>
            <a:r>
              <a:rPr lang="en-US" sz="2000" dirty="0" smtClean="0"/>
              <a:t>Work on the solid state HD to get it to work.</a:t>
            </a:r>
          </a:p>
          <a:p>
            <a:r>
              <a:rPr lang="en-US" sz="2000" dirty="0" smtClean="0"/>
              <a:t>Work on RFID </a:t>
            </a:r>
            <a:r>
              <a:rPr lang="en-US" sz="2000" smtClean="0"/>
              <a:t>with sensor.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0713713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</TotalTime>
  <Words>128</Words>
  <Application>Microsoft Office PowerPoint</Application>
  <PresentationFormat>On-screen Show (4:3)</PresentationFormat>
  <Paragraphs>33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24.02.11</vt:lpstr>
      <vt:lpstr>Mechanical</vt:lpstr>
      <vt:lpstr>Electrical</vt:lpstr>
      <vt:lpstr>Sensor</vt:lpstr>
      <vt:lpstr>Software</vt:lpstr>
    </vt:vector>
  </TitlesOfParts>
  <Company>Reykjavík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25.01.11</dc:title>
  <dc:creator>Rafn Camillusson</dc:creator>
  <cp:lastModifiedBy>Arnar Ingason</cp:lastModifiedBy>
  <cp:revision>33</cp:revision>
  <dcterms:created xsi:type="dcterms:W3CDTF">2011-01-25T16:03:47Z</dcterms:created>
  <dcterms:modified xsi:type="dcterms:W3CDTF">2011-02-24T16:40:59Z</dcterms:modified>
</cp:coreProperties>
</file>