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8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0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2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6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0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1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9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4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2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DCF6-E5AB-B341-9485-AC94451375C2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4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14.02.11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Scrumm</a:t>
            </a:r>
            <a:r>
              <a:rPr lang="en-US" dirty="0" smtClean="0"/>
              <a:t>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5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Done.</a:t>
            </a:r>
          </a:p>
          <a:p>
            <a:r>
              <a:rPr lang="en-US" sz="2000" dirty="0" smtClean="0"/>
              <a:t>Building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What to do?</a:t>
            </a:r>
          </a:p>
          <a:p>
            <a:r>
              <a:rPr lang="en-US" sz="2000" dirty="0" smtClean="0"/>
              <a:t>Waiting on belts</a:t>
            </a:r>
          </a:p>
        </p:txBody>
      </p:sp>
    </p:spTree>
    <p:extLst>
      <p:ext uri="{BB962C8B-B14F-4D97-AF65-F5344CB8AC3E}">
        <p14:creationId xmlns:p14="http://schemas.microsoft.com/office/powerpoint/2010/main" val="4917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en-US" sz="2000" dirty="0" smtClean="0"/>
              <a:t>Made a list over connectors. List is on wiki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What to do?</a:t>
            </a:r>
          </a:p>
          <a:p>
            <a:r>
              <a:rPr lang="en-US" sz="2000" dirty="0" smtClean="0"/>
              <a:t>Waiting on prototype to test motors.</a:t>
            </a:r>
          </a:p>
          <a:p>
            <a:r>
              <a:rPr lang="en-US" sz="2000" dirty="0" smtClean="0"/>
              <a:t>Order motor control</a:t>
            </a:r>
          </a:p>
          <a:p>
            <a:r>
              <a:rPr lang="en-US" sz="2000" dirty="0" smtClean="0"/>
              <a:t>Test </a:t>
            </a:r>
            <a:r>
              <a:rPr lang="en-US" sz="2000" dirty="0" smtClean="0"/>
              <a:t>motors</a:t>
            </a:r>
          </a:p>
          <a:p>
            <a:r>
              <a:rPr lang="en-US" sz="2000" dirty="0" smtClean="0"/>
              <a:t>Look at encoders</a:t>
            </a:r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en-US" sz="2000" dirty="0" smtClean="0"/>
              <a:t>Have had delivered blueprints of the smelter from Agni.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Test IR and ultrasound sensors.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Working on ROS</a:t>
            </a:r>
          </a:p>
          <a:p>
            <a:r>
              <a:rPr lang="en-US" sz="2000" dirty="0" smtClean="0"/>
              <a:t>Ordered solid state disk</a:t>
            </a:r>
          </a:p>
          <a:p>
            <a:r>
              <a:rPr lang="en-US" sz="2000" dirty="0" smtClean="0"/>
              <a:t>Fit PC has been shipped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Finish localization and software design</a:t>
            </a:r>
          </a:p>
          <a:p>
            <a:r>
              <a:rPr lang="en-US" sz="2000" dirty="0" smtClean="0"/>
              <a:t>Continue working on ROS.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98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14.02.11</vt:lpstr>
      <vt:lpstr>Mechanical</vt:lpstr>
      <vt:lpstr>Electrical</vt:lpstr>
      <vt:lpstr>Sensor</vt:lpstr>
      <vt:lpstr>Software</vt:lpstr>
    </vt:vector>
  </TitlesOfParts>
  <Company>Reykjavík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25.01.11</dc:title>
  <dc:creator>Rafn Camillusson</dc:creator>
  <cp:lastModifiedBy>Arnar Ingason</cp:lastModifiedBy>
  <cp:revision>10</cp:revision>
  <dcterms:created xsi:type="dcterms:W3CDTF">2011-01-25T16:03:47Z</dcterms:created>
  <dcterms:modified xsi:type="dcterms:W3CDTF">2011-02-15T16:32:20Z</dcterms:modified>
</cp:coreProperties>
</file>