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31.1.2011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8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31.1.2011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0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31.1.2011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2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31.1.2011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6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31.1.2011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31.1.2011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0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31.1.2011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1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31.1.2011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9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31.1.2011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4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31.1.2011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31.1.2011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2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DCF6-E5AB-B341-9485-AC94451375C2}" type="datetimeFigureOut">
              <a:rPr lang="en-US" smtClean="0"/>
              <a:t>31.1.2011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4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31</a:t>
            </a:r>
            <a:r>
              <a:rPr lang="en-US" dirty="0" smtClean="0"/>
              <a:t>.01.11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Scrumm</a:t>
            </a:r>
            <a:r>
              <a:rPr lang="en-US" dirty="0" smtClean="0"/>
              <a:t>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5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Done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Built a prototype.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Build a casing for the hard drive test.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17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en-US" sz="2000" dirty="0" smtClean="0"/>
              <a:t>Sent emails about motors</a:t>
            </a:r>
          </a:p>
          <a:p>
            <a:r>
              <a:rPr lang="en-US" sz="2000" dirty="0" smtClean="0"/>
              <a:t>Got a data logger to monitor the batteries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What to do?</a:t>
            </a:r>
          </a:p>
          <a:p>
            <a:r>
              <a:rPr lang="en-US" sz="2000" dirty="0" smtClean="0"/>
              <a:t>Keep looking for motors and motor control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en-US" sz="2000" dirty="0" smtClean="0"/>
              <a:t>Looking into sensors.</a:t>
            </a:r>
          </a:p>
          <a:p>
            <a:r>
              <a:rPr lang="en-US" sz="2000" dirty="0" smtClean="0"/>
              <a:t>Ultrasonic sensors + photoelectric sensor.</a:t>
            </a:r>
          </a:p>
          <a:p>
            <a:r>
              <a:rPr lang="en-US" sz="2000" dirty="0" smtClean="0"/>
              <a:t>Sent some emails about thermal cameras.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What to do?</a:t>
            </a:r>
          </a:p>
          <a:p>
            <a:r>
              <a:rPr lang="en-US" sz="2000" dirty="0" smtClean="0"/>
              <a:t>Decide on sensors.</a:t>
            </a:r>
          </a:p>
          <a:p>
            <a:r>
              <a:rPr lang="en-US" sz="2000" dirty="0" smtClean="0"/>
              <a:t>Look into RF id.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en-US" sz="2000" dirty="0" smtClean="0"/>
              <a:t>Looked into computers</a:t>
            </a:r>
          </a:p>
          <a:p>
            <a:r>
              <a:rPr lang="en-US" sz="2000" dirty="0" smtClean="0"/>
              <a:t>Test hard drive.</a:t>
            </a:r>
          </a:p>
          <a:p>
            <a:r>
              <a:rPr lang="en-US" sz="2000" dirty="0" smtClean="0"/>
              <a:t>ROS tutorial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What to do?</a:t>
            </a:r>
          </a:p>
          <a:p>
            <a:r>
              <a:rPr lang="en-US" sz="2000" dirty="0" smtClean="0"/>
              <a:t>Decide </a:t>
            </a:r>
            <a:r>
              <a:rPr lang="en-US" sz="2000" dirty="0" smtClean="0"/>
              <a:t>on computer</a:t>
            </a:r>
          </a:p>
          <a:p>
            <a:r>
              <a:rPr lang="en-US" sz="2000" dirty="0" smtClean="0"/>
              <a:t>Test hard drive.</a:t>
            </a:r>
          </a:p>
          <a:p>
            <a:r>
              <a:rPr lang="en-US" sz="2000" dirty="0" smtClean="0"/>
              <a:t>Continue with ROS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108</Words>
  <Application>Microsoft Macintosh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31.01.11</vt:lpstr>
      <vt:lpstr>Mechanical</vt:lpstr>
      <vt:lpstr>Electrical</vt:lpstr>
      <vt:lpstr>Sensor</vt:lpstr>
      <vt:lpstr>Software</vt:lpstr>
    </vt:vector>
  </TitlesOfParts>
  <Company>Reykjavík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25.01.11</dc:title>
  <dc:creator>Rafn Camillusson</dc:creator>
  <cp:lastModifiedBy>Rafn Camillusson</cp:lastModifiedBy>
  <cp:revision>6</cp:revision>
  <dcterms:created xsi:type="dcterms:W3CDTF">2011-01-25T16:03:47Z</dcterms:created>
  <dcterms:modified xsi:type="dcterms:W3CDTF">2011-01-31T16:57:43Z</dcterms:modified>
</cp:coreProperties>
</file>