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 snapToGrid="0" snapToObjects="1">
      <p:cViewPr>
        <p:scale>
          <a:sx n="76" d="100"/>
          <a:sy n="76" d="100"/>
        </p:scale>
        <p:origin x="-119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13.05.11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is-IS" sz="2000" dirty="0" smtClean="0"/>
              <a:t>Arnar went to the alumimnum smelter and put om some tags for the RFID</a:t>
            </a:r>
            <a:r>
              <a:rPr lang="is-IS" sz="2000" dirty="0" smtClean="0"/>
              <a:t>.</a:t>
            </a:r>
          </a:p>
          <a:p>
            <a:r>
              <a:rPr lang="is-IS" sz="2000" dirty="0" smtClean="0"/>
              <a:t>Kiddi built camera mounting and putet the car togeather.</a:t>
            </a:r>
            <a:endParaRPr lang="is-I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Look at the tickets</a:t>
            </a:r>
          </a:p>
          <a:p>
            <a:r>
              <a:rPr lang="is-IS" sz="2000" dirty="0" smtClean="0"/>
              <a:t>Mount the camera mount.</a:t>
            </a:r>
          </a:p>
          <a:p>
            <a:r>
              <a:rPr lang="is-IS" sz="2000" dirty="0" smtClean="0"/>
              <a:t>Install LCD screen.</a:t>
            </a:r>
          </a:p>
          <a:p>
            <a:r>
              <a:rPr lang="is-IS" sz="2000" dirty="0" smtClean="0"/>
              <a:t>Work on the documentation.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is-IS" sz="2000" dirty="0" smtClean="0"/>
              <a:t>Puted all in the car.</a:t>
            </a:r>
          </a:p>
          <a:p>
            <a:r>
              <a:rPr lang="is-IS" sz="2000" dirty="0" smtClean="0"/>
              <a:t>Built a plug for the ARDUINO.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  <a:r>
              <a:rPr lang="is-IS" sz="2000" dirty="0"/>
              <a:t> </a:t>
            </a:r>
            <a:endParaRPr lang="is-IS" sz="2000" dirty="0" smtClean="0"/>
          </a:p>
          <a:p>
            <a:r>
              <a:rPr lang="is-IS" sz="2000" dirty="0" smtClean="0"/>
              <a:t>Work </a:t>
            </a:r>
            <a:r>
              <a:rPr lang="is-IS" sz="2000" dirty="0"/>
              <a:t>on the electrical documentation</a:t>
            </a:r>
            <a:r>
              <a:rPr lang="is-IS" sz="2000" dirty="0" smtClean="0"/>
              <a:t>.</a:t>
            </a:r>
            <a:r>
              <a:rPr lang="is-IS" sz="2000" dirty="0"/>
              <a:t> </a:t>
            </a:r>
            <a:r>
              <a:rPr lang="is-IS" sz="2000" dirty="0" smtClean="0"/>
              <a:t>And drawings.</a:t>
            </a:r>
          </a:p>
          <a:p>
            <a:endParaRPr lang="is-I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Working on geting the RFID reader to communiucate with python through serila.</a:t>
            </a:r>
          </a:p>
          <a:p>
            <a:r>
              <a:rPr lang="is-IS" sz="2000" dirty="0" smtClean="0"/>
              <a:t>Tested the tags in the aluminum smelter, did not work.</a:t>
            </a:r>
          </a:p>
          <a:p>
            <a:r>
              <a:rPr lang="is-IS" sz="2000" dirty="0" smtClean="0"/>
              <a:t>Tested to find out foults in the tags.</a:t>
            </a:r>
          </a:p>
          <a:p>
            <a:r>
              <a:rPr lang="is-IS" sz="2000" dirty="0" smtClean="0"/>
              <a:t>Kristín wentr over the budget plan.</a:t>
            </a:r>
            <a:endParaRPr lang="is-I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</a:t>
            </a:r>
            <a:r>
              <a:rPr lang="en-US" sz="2000" dirty="0" smtClean="0"/>
              <a:t>do.</a:t>
            </a:r>
          </a:p>
          <a:p>
            <a:r>
              <a:rPr lang="is-IS" sz="2000" dirty="0" smtClean="0"/>
              <a:t>Work on the documentation.</a:t>
            </a:r>
          </a:p>
          <a:p>
            <a:r>
              <a:rPr lang="is-IS" sz="2000" dirty="0" smtClean="0"/>
              <a:t>Work on getting </a:t>
            </a:r>
            <a:r>
              <a:rPr lang="is-IS" sz="2000" dirty="0"/>
              <a:t>the RFID reader to communiucate with python through serila</a:t>
            </a:r>
            <a:r>
              <a:rPr lang="is-IS" sz="2000" dirty="0" smtClean="0"/>
              <a:t>.</a:t>
            </a:r>
          </a:p>
          <a:p>
            <a:r>
              <a:rPr lang="is-IS" sz="2000" dirty="0" smtClean="0"/>
              <a:t>Work in documentation.</a:t>
            </a:r>
            <a:endParaRPr lang="is-I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is-IS" sz="2000" dirty="0" smtClean="0"/>
              <a:t>Working on the </a:t>
            </a:r>
            <a:r>
              <a:rPr lang="is-IS" sz="2000" dirty="0" smtClean="0"/>
              <a:t>PID in the aluminum smelter.</a:t>
            </a:r>
          </a:p>
          <a:p>
            <a:r>
              <a:rPr lang="is-IS" sz="2000" dirty="0" smtClean="0"/>
              <a:t>Wokring on the PID ar RU.</a:t>
            </a:r>
          </a:p>
          <a:p>
            <a:r>
              <a:rPr lang="is-IS" sz="2000" dirty="0" smtClean="0"/>
              <a:t>Working on the documentation.</a:t>
            </a:r>
          </a:p>
          <a:p>
            <a:r>
              <a:rPr lang="is-IS" sz="2000" dirty="0" smtClean="0"/>
              <a:t>Arman got the program to connect in database.</a:t>
            </a:r>
          </a:p>
          <a:p>
            <a:r>
              <a:rPr lang="is-IS" sz="2000" dirty="0" smtClean="0"/>
              <a:t>Made drawings of the smelter.</a:t>
            </a:r>
            <a:endParaRPr lang="is-IS" sz="2000" dirty="0" smtClean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is-IS" sz="2000" dirty="0" smtClean="0"/>
              <a:t>Work on the </a:t>
            </a:r>
            <a:r>
              <a:rPr lang="is-IS" sz="2000" smtClean="0"/>
              <a:t>PID.</a:t>
            </a:r>
            <a:endParaRPr lang="is-IS" sz="2000" dirty="0" smtClean="0"/>
          </a:p>
          <a:p>
            <a:endParaRPr lang="is-I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200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13.05.11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91</cp:revision>
  <dcterms:created xsi:type="dcterms:W3CDTF">2011-01-25T16:03:47Z</dcterms:created>
  <dcterms:modified xsi:type="dcterms:W3CDTF">2011-05-13T09:18:04Z</dcterms:modified>
</cp:coreProperties>
</file>